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7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5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3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7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3459025-5AE4-49DB-8DEC-BDDCB94797B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C66260F-5975-46EB-ACFB-3327E01A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9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E30C-C507-438E-A690-77516FD345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Who’s Who of </a:t>
            </a:r>
            <a:br>
              <a:rPr lang="en-US" dirty="0"/>
            </a:br>
            <a:r>
              <a:rPr lang="en-US" dirty="0"/>
              <a:t>World War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0148C-5889-4F5B-9CFB-700E418DC3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24</a:t>
            </a:r>
          </a:p>
        </p:txBody>
      </p:sp>
    </p:spTree>
    <p:extLst>
      <p:ext uri="{BB962C8B-B14F-4D97-AF65-F5344CB8AC3E}">
        <p14:creationId xmlns:p14="http://schemas.microsoft.com/office/powerpoint/2010/main" val="355256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77D5-9EB6-41A0-9567-E7DCB305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3353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45435-EE50-4EF3-9AAC-14992DD15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30" y="652007"/>
            <a:ext cx="11255452" cy="5804451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Mussolini took power because important government officials, the army, and the police all sided with him, so the king had to appoint him the head of the government.</a:t>
            </a:r>
          </a:p>
          <a:p>
            <a:endParaRPr lang="en-US" sz="5400" dirty="0"/>
          </a:p>
          <a:p>
            <a:r>
              <a:rPr lang="en-US" sz="5400" dirty="0"/>
              <a:t>Mussolini took the title “Il Duce,” meaning the leader.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5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19FA1-D9D9-4DEA-9BEA-F763DB36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998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Joseph Stalin (Soviet Union)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DCD9-D29E-4055-952B-AAC7878DC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734" y="1057524"/>
            <a:ext cx="4762831" cy="5462546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Stalin took power of the communist government of the Soviet Union after the death of Vladimir Lenin in 1924.</a:t>
            </a:r>
          </a:p>
          <a:p>
            <a:endParaRPr lang="en-US" dirty="0"/>
          </a:p>
        </p:txBody>
      </p:sp>
      <p:pic>
        <p:nvPicPr>
          <p:cNvPr id="4" name="Picture 3" descr="Image result for joseph stalin">
            <a:extLst>
              <a:ext uri="{FF2B5EF4-FFF2-40B4-BE49-F238E27FC236}">
                <a16:creationId xmlns:a16="http://schemas.microsoft.com/office/drawing/2014/main" id="{9B50D0D5-6140-4677-8D84-5457C98C718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0757" y="1399430"/>
            <a:ext cx="4659465" cy="51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97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6EC75B-3F13-4A4F-81CC-AEFBE54F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57224" y="453814"/>
            <a:ext cx="10772775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AC03DE-B906-4F45-969E-F57B3860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8" y="499534"/>
            <a:ext cx="7703904" cy="6358466"/>
          </a:xfrm>
        </p:spPr>
        <p:txBody>
          <a:bodyPr>
            <a:normAutofit/>
          </a:bodyPr>
          <a:lstStyle/>
          <a:p>
            <a:r>
              <a:rPr lang="en-US" sz="3600" dirty="0"/>
              <a:t>Stalin focused on creating a perfect communist country.</a:t>
            </a:r>
          </a:p>
          <a:p>
            <a:r>
              <a:rPr lang="en-US" sz="3600" dirty="0"/>
              <a:t>1. He made agricultural and industrial growth the major economic goals of the country.</a:t>
            </a:r>
          </a:p>
          <a:p>
            <a:r>
              <a:rPr lang="en-US" sz="3600" dirty="0"/>
              <a:t>2. He abolished all privately owned farms and replaced them with collectives.</a:t>
            </a:r>
          </a:p>
          <a:p>
            <a:endParaRPr lang="en-US" sz="3600" dirty="0"/>
          </a:p>
          <a:p>
            <a:r>
              <a:rPr lang="en-US" sz="3600" dirty="0"/>
              <a:t>Collectives – large government owned farms, each worked by hundreds of families.</a:t>
            </a:r>
          </a:p>
          <a:p>
            <a:endParaRPr lang="en-US" dirty="0"/>
          </a:p>
        </p:txBody>
      </p:sp>
      <p:pic>
        <p:nvPicPr>
          <p:cNvPr id="2052" name="Picture 4" descr="are digging up frozen potatoes in the field of a collective farm ...">
            <a:extLst>
              <a:ext uri="{FF2B5EF4-FFF2-40B4-BE49-F238E27FC236}">
                <a16:creationId xmlns:a16="http://schemas.microsoft.com/office/drawing/2014/main" id="{F5DF5E1F-50D2-4266-B029-A5F534A31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48" y="204497"/>
            <a:ext cx="4127058" cy="309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60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F56A-B807-4619-8188-9EFF930F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57224" y="453814"/>
            <a:ext cx="10772775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AC2A1-E782-4E64-B5E9-80978496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4" y="545254"/>
            <a:ext cx="11287258" cy="5232612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 </a:t>
            </a:r>
          </a:p>
          <a:p>
            <a:r>
              <a:rPr lang="en-US" sz="4400" dirty="0"/>
              <a:t>Stalin started a set of 5-year plans: meant to direct industrialization.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/>
              <a:t>Stalin </a:t>
            </a:r>
            <a:r>
              <a:rPr lang="en-US" sz="4400" dirty="0"/>
              <a:t>k</a:t>
            </a:r>
            <a:r>
              <a:rPr lang="en-US" sz="4400"/>
              <a:t>ept </a:t>
            </a:r>
            <a:r>
              <a:rPr lang="en-US" sz="4400" dirty="0"/>
              <a:t>control over the people by eliminating anyone who threatened his power, even his most faithful supporters.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1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36238-D736-4766-B293-773BAABB8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0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91B45-3112-4626-9D51-6BE75D70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4" y="834887"/>
            <a:ext cx="11350868" cy="5923721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History estimates that Stalin is responsible for the deaths of 8-13 million people.</a:t>
            </a:r>
          </a:p>
          <a:p>
            <a:endParaRPr lang="en-US" sz="5400" dirty="0"/>
          </a:p>
          <a:p>
            <a:r>
              <a:rPr lang="en-US" sz="5400" dirty="0"/>
              <a:t>By 1939, Stalin had established a totalitarian government that maintained complete control over its citizens. Individuals had no rights and the government ends all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2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EC7A7-004E-4995-ABA1-4F7C372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4087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Franklin Delano Roosevelt</a:t>
            </a:r>
          </a:p>
        </p:txBody>
      </p:sp>
      <p:pic>
        <p:nvPicPr>
          <p:cNvPr id="4" name="Content Placeholder 3" descr="Image result for franklin delano roosevelt">
            <a:extLst>
              <a:ext uri="{FF2B5EF4-FFF2-40B4-BE49-F238E27FC236}">
                <a16:creationId xmlns:a16="http://schemas.microsoft.com/office/drawing/2014/main" id="{BA157DA4-2EBA-4349-B346-6B40AC4B7A6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37551" y="1884460"/>
            <a:ext cx="3719519" cy="326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B469A7-41EB-4744-A7F9-1CA892BBBFE9}"/>
              </a:ext>
            </a:extLst>
          </p:cNvPr>
          <p:cNvSpPr txBox="1"/>
          <p:nvPr/>
        </p:nvSpPr>
        <p:spPr>
          <a:xfrm>
            <a:off x="111318" y="1510748"/>
            <a:ext cx="7307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President of the United States from 1933-1945.  The only U.S. President to serve more than two terms in office.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A029FE-B840-458F-8FD7-6C2E786C176F}"/>
              </a:ext>
            </a:extLst>
          </p:cNvPr>
          <p:cNvSpPr txBox="1"/>
          <p:nvPr/>
        </p:nvSpPr>
        <p:spPr>
          <a:xfrm>
            <a:off x="111318" y="3912042"/>
            <a:ext cx="74185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President Roosevelt </a:t>
            </a:r>
            <a:r>
              <a:rPr lang="en-US" sz="3600"/>
              <a:t>is known </a:t>
            </a:r>
            <a:r>
              <a:rPr lang="en-US" sz="3600" dirty="0"/>
              <a:t>as the President </a:t>
            </a:r>
            <a:r>
              <a:rPr lang="en-US" sz="3600"/>
              <a:t>that led </a:t>
            </a:r>
            <a:r>
              <a:rPr lang="en-US" sz="3600" dirty="0"/>
              <a:t>America through the Great Depression and got us through World War II.</a:t>
            </a:r>
          </a:p>
        </p:txBody>
      </p:sp>
    </p:spTree>
    <p:extLst>
      <p:ext uri="{BB962C8B-B14F-4D97-AF65-F5344CB8AC3E}">
        <p14:creationId xmlns:p14="http://schemas.microsoft.com/office/powerpoint/2010/main" val="235427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2200-CBA8-4D21-9390-5D1B3D3DC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Adolf Hitler</a:t>
            </a:r>
          </a:p>
        </p:txBody>
      </p:sp>
      <p:pic>
        <p:nvPicPr>
          <p:cNvPr id="4" name="Content Placeholder 3" descr="Related image">
            <a:extLst>
              <a:ext uri="{FF2B5EF4-FFF2-40B4-BE49-F238E27FC236}">
                <a16:creationId xmlns:a16="http://schemas.microsoft.com/office/drawing/2014/main" id="{D498BA21-AC60-483D-8C32-7362E4D29A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3070" y="150757"/>
            <a:ext cx="6856189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B9A377-961D-4269-8B4E-215E9404BA7F}"/>
              </a:ext>
            </a:extLst>
          </p:cNvPr>
          <p:cNvSpPr txBox="1"/>
          <p:nvPr/>
        </p:nvSpPr>
        <p:spPr>
          <a:xfrm>
            <a:off x="500932" y="1781093"/>
            <a:ext cx="42618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Hitler was a soldier during World War I, but after the war joined the Nazi political party.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D7ECC-DA5C-4B5D-B4CB-95DEE5137ADD}"/>
              </a:ext>
            </a:extLst>
          </p:cNvPr>
          <p:cNvSpPr txBox="1"/>
          <p:nvPr/>
        </p:nvSpPr>
        <p:spPr>
          <a:xfrm>
            <a:off x="739471" y="4389119"/>
            <a:ext cx="68561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Nazi – National Socialist German Worker’s Party</a:t>
            </a:r>
          </a:p>
        </p:txBody>
      </p:sp>
    </p:spTree>
    <p:extLst>
      <p:ext uri="{BB962C8B-B14F-4D97-AF65-F5344CB8AC3E}">
        <p14:creationId xmlns:p14="http://schemas.microsoft.com/office/powerpoint/2010/main" val="391452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274E-F8EB-4D8C-A7CE-34A773E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88" y="499533"/>
            <a:ext cx="11199411" cy="1658198"/>
          </a:xfrm>
        </p:spPr>
        <p:txBody>
          <a:bodyPr/>
          <a:lstStyle/>
          <a:p>
            <a:r>
              <a:rPr lang="en-US" b="1" u="sng" dirty="0"/>
              <a:t>Characteristics and Beliefs of Adolf Hitler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CD9EC-4773-4F45-805A-2FCFDDD95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95854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-extreme nationalism and racism</a:t>
            </a:r>
          </a:p>
          <a:p>
            <a:r>
              <a:rPr lang="en-US" sz="4400" dirty="0"/>
              <a:t>-militaristic expansionism – means making the 	military larger</a:t>
            </a:r>
          </a:p>
          <a:p>
            <a:r>
              <a:rPr lang="en-US" sz="4400" dirty="0"/>
              <a:t>-forceful leader</a:t>
            </a:r>
          </a:p>
          <a:p>
            <a:r>
              <a:rPr lang="en-US" sz="4400" dirty="0"/>
              <a:t>-private property with strong government controls</a:t>
            </a:r>
          </a:p>
          <a:p>
            <a:r>
              <a:rPr lang="en-US" sz="4400" dirty="0"/>
              <a:t>-anticommunist – means against communism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4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4B703-F5DA-4185-8812-FBAFBE180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27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6576-7F35-4637-A92B-1619D8DA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6" y="699716"/>
            <a:ext cx="11279306" cy="5078150"/>
          </a:xfrm>
        </p:spPr>
        <p:txBody>
          <a:bodyPr/>
          <a:lstStyle/>
          <a:p>
            <a:r>
              <a:rPr lang="en-US" sz="3600" dirty="0"/>
              <a:t>Hitler was a powerful public speaker and organizer, which helped him become the leader of the Nazi Party.</a:t>
            </a:r>
          </a:p>
          <a:p>
            <a:endParaRPr lang="en-US" sz="3600" dirty="0"/>
          </a:p>
          <a:p>
            <a:r>
              <a:rPr lang="en-US" sz="3600" dirty="0"/>
              <a:t>Hitler’s Goal: to unite all German-speaking people in a great German empire.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4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F019-83B3-4AA7-9B6D-50FDFB28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8569F-412B-4430-8D9B-073D2C52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8" y="316064"/>
            <a:ext cx="6345140" cy="645049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Hitler wanted to create racial purification in Germany, which he considered the “master race,” destined to rule the world.</a:t>
            </a:r>
          </a:p>
          <a:p>
            <a:endParaRPr lang="en-US" sz="4000" dirty="0"/>
          </a:p>
          <a:p>
            <a:r>
              <a:rPr lang="en-US" sz="4000" dirty="0"/>
              <a:t>Hitler thought “inferior races” such as Jews, Slavs, and all nonwhites were only good to serve his Aryan (German) race.</a:t>
            </a:r>
          </a:p>
          <a:p>
            <a:endParaRPr lang="en-US" sz="4000" dirty="0"/>
          </a:p>
          <a:p>
            <a:r>
              <a:rPr lang="en-US" sz="4000" dirty="0"/>
              <a:t>Inferior means less important or not as good as others.</a:t>
            </a:r>
          </a:p>
          <a:p>
            <a:endParaRPr lang="en-US" dirty="0"/>
          </a:p>
        </p:txBody>
      </p:sp>
      <p:pic>
        <p:nvPicPr>
          <p:cNvPr id="1026" name="Picture 2" descr="What did Hitler think of India and Indian people? - Quora">
            <a:extLst>
              <a:ext uri="{FF2B5EF4-FFF2-40B4-BE49-F238E27FC236}">
                <a16:creationId xmlns:a16="http://schemas.microsoft.com/office/drawing/2014/main" id="{969DD707-17D7-4D93-839D-866700F6F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536" y="334675"/>
            <a:ext cx="4332054" cy="61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06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B2D5-52D8-43F0-A6D8-0603CCF0B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7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6EFC5-EF79-484E-9906-DFBC2F27C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01864"/>
            <a:ext cx="10753725" cy="4776001"/>
          </a:xfrm>
        </p:spPr>
        <p:txBody>
          <a:bodyPr/>
          <a:lstStyle/>
          <a:p>
            <a:r>
              <a:rPr lang="en-US" sz="5400" dirty="0"/>
              <a:t>National Expansionism – thought that Germans needed more living space and thought his German Empire was entitled to more land because they were the superior race.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8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15A5-4B66-4875-8234-27267DAA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19270"/>
            <a:ext cx="10772775" cy="1478941"/>
          </a:xfrm>
        </p:spPr>
        <p:txBody>
          <a:bodyPr>
            <a:normAutofit fontScale="90000"/>
          </a:bodyPr>
          <a:lstStyle/>
          <a:p>
            <a:r>
              <a:rPr lang="en-US" sz="6700" b="1" u="sng" dirty="0"/>
              <a:t>Benito Mussolini (Italy)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9E429-32FE-443A-958B-CB4E38D45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2" y="1017768"/>
            <a:ext cx="7005098" cy="5494350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Benito Mussolini established a totalitarian government in Italy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Established means to set up.</a:t>
            </a:r>
          </a:p>
          <a:p>
            <a:endParaRPr lang="en-US" sz="4800" dirty="0"/>
          </a:p>
          <a:p>
            <a:r>
              <a:rPr lang="en-US" sz="4800" dirty="0"/>
              <a:t>Totalitarian – the ruler or a ruling group has complete control of the government.</a:t>
            </a:r>
          </a:p>
        </p:txBody>
      </p:sp>
      <p:pic>
        <p:nvPicPr>
          <p:cNvPr id="4" name="Picture 3" descr="Image result for benito mussolini">
            <a:extLst>
              <a:ext uri="{FF2B5EF4-FFF2-40B4-BE49-F238E27FC236}">
                <a16:creationId xmlns:a16="http://schemas.microsoft.com/office/drawing/2014/main" id="{25802E33-62B2-4FA3-BF57-E62B072E1A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7248" y="1200260"/>
            <a:ext cx="3802297" cy="506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830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EE10-3BCE-4F16-BE89-B56589F0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4910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0F90-AC2F-4187-B41B-FB60AA5E0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8" y="646855"/>
            <a:ext cx="11327014" cy="5975181"/>
          </a:xfrm>
        </p:spPr>
        <p:txBody>
          <a:bodyPr>
            <a:normAutofit/>
          </a:bodyPr>
          <a:lstStyle/>
          <a:p>
            <a:r>
              <a:rPr lang="en-US" sz="4800" dirty="0"/>
              <a:t>Mussolini’s government was made possible because massive unemployment and inflation (money losing spending power) caused the people to demand stronger leadership.</a:t>
            </a:r>
          </a:p>
          <a:p>
            <a:endParaRPr lang="en-US" sz="4800" dirty="0"/>
          </a:p>
          <a:p>
            <a:r>
              <a:rPr lang="en-US" sz="4800" dirty="0"/>
              <a:t>Mussolini won support by using the people’s fear of economic failure and communism.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3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E60D1-B810-411E-B3CD-715729DC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35173"/>
            <a:ext cx="10772775" cy="1486894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/>
              <a:t>Fascism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F6C95-15AB-4F25-A6BD-FCE358E8F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0" y="1622068"/>
            <a:ext cx="11374722" cy="41557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</a:p>
          <a:p>
            <a:r>
              <a:rPr lang="en-US" sz="4400" dirty="0"/>
              <a:t>Fascist Party – political party that pushed the idea of nationalism and put the needs of the country above the needs of an individual person.  </a:t>
            </a:r>
          </a:p>
          <a:p>
            <a:endParaRPr lang="en-US" sz="4400" dirty="0"/>
          </a:p>
          <a:p>
            <a:r>
              <a:rPr lang="en-US" sz="4400" dirty="0"/>
              <a:t>Believes power must be held by a small group that is loyal to fascist beliefs.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3436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120</TotalTime>
  <Words>563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 Light</vt:lpstr>
      <vt:lpstr>Metropolitan</vt:lpstr>
      <vt:lpstr>Who’s Who of  World War II</vt:lpstr>
      <vt:lpstr>Adolf Hitler</vt:lpstr>
      <vt:lpstr>Characteristics and Beliefs of Adolf Hitler</vt:lpstr>
      <vt:lpstr>PowerPoint Presentation</vt:lpstr>
      <vt:lpstr>PowerPoint Presentation</vt:lpstr>
      <vt:lpstr>PowerPoint Presentation</vt:lpstr>
      <vt:lpstr>Benito Mussolini (Italy) </vt:lpstr>
      <vt:lpstr>PowerPoint Presentation</vt:lpstr>
      <vt:lpstr>Fascism</vt:lpstr>
      <vt:lpstr>PowerPoint Presentation</vt:lpstr>
      <vt:lpstr>Joseph Stalin (Soviet Union) </vt:lpstr>
      <vt:lpstr>PowerPoint Presentation</vt:lpstr>
      <vt:lpstr>PowerPoint Presentation</vt:lpstr>
      <vt:lpstr>PowerPoint Presentation</vt:lpstr>
      <vt:lpstr>Franklin Delano Roosevelt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Surma</dc:creator>
  <cp:lastModifiedBy>Andrea Surma</cp:lastModifiedBy>
  <cp:revision>29</cp:revision>
  <dcterms:created xsi:type="dcterms:W3CDTF">2020-03-26T13:22:22Z</dcterms:created>
  <dcterms:modified xsi:type="dcterms:W3CDTF">2020-04-10T14:09:26Z</dcterms:modified>
</cp:coreProperties>
</file>