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B2733-78BF-4BD7-9EE8-66C64801B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1DDB0D-99B3-44D2-9BB0-BE42B59D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D10C2-F6CE-4A29-BC42-A1044B01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6437-9521-4790-B65F-69AAA4969FB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126A7-A311-4384-9FED-35473A439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68C75-776E-4120-944B-CCCBAC5D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ED19-3308-46BB-8FF0-5C68A2774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0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9DCA9-4EE8-4B57-BB4F-EE75CCFD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F406E0-9317-4F51-98DF-A9C3F9E1D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78AFB-23D0-4599-AF43-E71AE5C1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6437-9521-4790-B65F-69AAA4969FB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4453B-16B1-4A3E-B7BF-7825C536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D2FC5-A658-4C90-8785-BF4A4F39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ED19-3308-46BB-8FF0-5C68A2774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4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F7ECA8-507D-4A5F-BF0D-D598C17DFD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4AB2B-FBD6-46B9-BD92-EB0C2E14F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81DBE-466C-41DB-A1F4-8C3B50C3C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6437-9521-4790-B65F-69AAA4969FB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F0612-6C9E-4E66-A65B-427FE56F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981EF-0BE5-4B0D-8FF3-D9BA90CE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ED19-3308-46BB-8FF0-5C68A2774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0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C24C4-9C23-4212-BE47-BF03341C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36F9D-EA48-4F92-ADB7-282A0EDC8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BC36-CCF4-4BE5-A8B7-396D7527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6437-9521-4790-B65F-69AAA4969FB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EF2A-4BC1-4411-9E17-C5EE6B6B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806BF-C283-4264-A0C1-07899AE0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ED19-3308-46BB-8FF0-5C68A2774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2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CCF4D-5B27-4B9E-A45B-0339ECD6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36461-E556-4E2E-96E6-2D112C20B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AFDD3-049D-4D6D-92B8-EC214289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6437-9521-4790-B65F-69AAA4969FB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9447B-3079-461B-9208-1C458D76F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6345D-3FF1-4487-AC40-A5A250A5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ED19-3308-46BB-8FF0-5C68A2774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5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F791-B3C3-4BB6-B450-90A37D845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F12BF-4BDC-4115-AA23-13497A995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652B4-307D-4780-953B-47E71D1CD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4BC2B-09A4-4A02-89D3-3B640AF66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6437-9521-4790-B65F-69AAA4969FB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EC6ED-5361-4DAE-B4E5-D2AC94F3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FA8AF-057D-41AB-AC63-4E2A44E85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ED19-3308-46BB-8FF0-5C68A2774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80E8-3F33-41EE-B876-F511784B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FA8AD-907B-4E5F-B588-1FFB9C90D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381012-7352-4012-B7C2-18F587450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655CF-4737-4A9E-91EE-F38E55379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27BBAD-77A4-492A-9602-A0C921DE0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5776A5-A086-4BA2-9B8F-C06E44B63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6437-9521-4790-B65F-69AAA4969FB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788D46-D2FF-4D75-930A-AF73B98F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AC3A73-E5FA-4C91-A4D6-B2418D93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ED19-3308-46BB-8FF0-5C68A2774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5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7583E-313C-4049-8AEF-94E505FD6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FC9CC-9E3D-4CA3-8311-4112DF55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6437-9521-4790-B65F-69AAA4969FB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A6C63E-CA96-4CCA-A081-D7E5DC1D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8773E-F54C-486B-9E3B-AA2A18C94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ED19-3308-46BB-8FF0-5C68A2774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1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B8E63D-8FB1-44B8-8993-91F16067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6437-9521-4790-B65F-69AAA4969FB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9436A1-C6F1-4AA2-B83E-754620D5C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FDA4D-E923-4542-B0DF-94A94DDB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ED19-3308-46BB-8FF0-5C68A2774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9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544AD-2C05-4C5D-9329-90001E10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D7807-02DA-4038-AE36-5E74545CB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CD15B-AB90-452C-9E07-EF8EF66E3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68B90-74E1-41B8-8664-E0776A8B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6437-9521-4790-B65F-69AAA4969FB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DD3AF-F588-4937-B5A5-78CEEF152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310ED-1726-44A9-87AA-3E3CEF54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ED19-3308-46BB-8FF0-5C68A2774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BFF0C-7821-419F-BE93-C03D8494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AFF9D3-84D5-44FB-ACDB-6C2A942535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7D630-6766-46E6-93AA-8372FE461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82414-7B6E-49C2-B0EE-281ED6247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6437-9521-4790-B65F-69AAA4969FB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A9B41-2136-4AEF-8146-385B67DF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30150-7372-4283-97EB-2583F64A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ED19-3308-46BB-8FF0-5C68A2774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7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8B7D40-038C-4EE8-B008-D8A53C308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7C272-211E-4A6C-B528-F2E3E8C92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5DC57-4D80-4CE4-A790-D122AD667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A6437-9521-4790-B65F-69AAA4969FB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B9F94-BA37-462D-A6FD-1FC9A397E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32547-40D5-4D11-992B-9FD0C32D9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9ED19-3308-46BB-8FF0-5C68A2774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0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19111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9E08A-D9A1-46BA-BEE2-AE90B5C12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3150" y="2390775"/>
            <a:ext cx="7134225" cy="111918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8000" b="1" dirty="0"/>
              <a:t>The Home Front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40250-5294-48E3-A0AF-5547F08B5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7450" y="3602038"/>
            <a:ext cx="6877050" cy="91281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sz="6600" b="1" dirty="0"/>
              <a:t>Chapter 25 Section 4</a:t>
            </a:r>
          </a:p>
        </p:txBody>
      </p:sp>
    </p:spTree>
    <p:extLst>
      <p:ext uri="{BB962C8B-B14F-4D97-AF65-F5344CB8AC3E}">
        <p14:creationId xmlns:p14="http://schemas.microsoft.com/office/powerpoint/2010/main" val="2847012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93047-6C0C-44E9-9037-8CE2209C5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911226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Admitting the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71F13-EA8B-4441-8393-5C71100FC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352551"/>
            <a:ext cx="11134725" cy="4824412"/>
          </a:xfrm>
          <a:solidFill>
            <a:srgbClr val="C00000"/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In 1944, in the Supreme Court case of </a:t>
            </a:r>
            <a:r>
              <a:rPr lang="en-US" i="1" dirty="0">
                <a:solidFill>
                  <a:schemeClr val="bg1"/>
                </a:solidFill>
              </a:rPr>
              <a:t>Korematsu v. United States</a:t>
            </a:r>
            <a:r>
              <a:rPr lang="en-US" dirty="0">
                <a:solidFill>
                  <a:schemeClr val="bg1"/>
                </a:solidFill>
              </a:rPr>
              <a:t>, the court decided that the government’s policy of evacuating Japanese Americans to camps was justified on the basis of “military necessity.”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In 1965, Congress agreed to spend $38 millions to help repay what Japanese Americans had lost, but that was far less than they had really lost.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It was not until 1990, that the government finally acknowledged the wrongs that had been done to the Japanese culture in the United States during World War II.</a:t>
            </a:r>
          </a:p>
        </p:txBody>
      </p:sp>
    </p:spTree>
    <p:extLst>
      <p:ext uri="{BB962C8B-B14F-4D97-AF65-F5344CB8AC3E}">
        <p14:creationId xmlns:p14="http://schemas.microsoft.com/office/powerpoint/2010/main" val="173797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3B2D5-12D1-4B76-9517-232F2BFC1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074" y="365126"/>
            <a:ext cx="8505825" cy="7493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u="sng" dirty="0"/>
              <a:t>Economic Gains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C6F45-A778-4C8A-861A-C0624A9A0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1247774"/>
            <a:ext cx="8124825" cy="52450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years during the war were good for working people.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Many jobs were available due to war production and even though not all products were available to families, those families mostly had money to spend.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Average weekly pay went up during the war, helping workers have money to save for the future.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Farmers also had good weather conditions, new machinery, and rising crop prices, in additions to having the government buying a good deal of their crops to send to soldiers.</a:t>
            </a:r>
          </a:p>
        </p:txBody>
      </p:sp>
    </p:spTree>
    <p:extLst>
      <p:ext uri="{BB962C8B-B14F-4D97-AF65-F5344CB8AC3E}">
        <p14:creationId xmlns:p14="http://schemas.microsoft.com/office/powerpoint/2010/main" val="173700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C46B77"/>
            </a:gs>
            <a:gs pos="0">
              <a:srgbClr val="C0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9278-4118-413D-8439-50C2771A9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1057275"/>
          </a:xfrm>
          <a:gradFill>
            <a:gsLst>
              <a:gs pos="97000">
                <a:srgbClr val="C46B77"/>
              </a:gs>
              <a:gs pos="0">
                <a:srgbClr val="C0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6600" b="1" u="sng" dirty="0">
                <a:solidFill>
                  <a:schemeClr val="bg1"/>
                </a:solidFill>
              </a:rPr>
              <a:t>Women in the Workforce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684B1-7CDD-4269-A13D-EB25A9450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7829550" cy="47005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Over 6 million women entered the workforce for the first time during World War.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1/3 of those women worked in factories making war supplies, which paid higher and included more challenging work than women were doing before the war.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This gave great opportunity for women to take advantage of proving themselves in professions that were previously dominated by men.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Unfortunately, once the war ended, many of the men coming back from the fighting came to reclaim their jobs, and women were replaced.</a:t>
            </a:r>
          </a:p>
        </p:txBody>
      </p:sp>
    </p:spTree>
    <p:extLst>
      <p:ext uri="{BB962C8B-B14F-4D97-AF65-F5344CB8AC3E}">
        <p14:creationId xmlns:p14="http://schemas.microsoft.com/office/powerpoint/2010/main" val="255374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C46B77"/>
            </a:gs>
            <a:gs pos="0">
              <a:srgbClr val="C0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10455-D1F1-4626-8069-B05579888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 fontScale="90000"/>
          </a:bodyPr>
          <a:lstStyle/>
          <a:p>
            <a:r>
              <a:rPr lang="en-US" sz="4800" b="1" u="sng" dirty="0"/>
              <a:t>Population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EC44F-7AC3-4EEC-828B-31B43223E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" y="1171575"/>
            <a:ext cx="5743575" cy="5005388"/>
          </a:xfrm>
          <a:gradFill>
            <a:gsLst>
              <a:gs pos="97000">
                <a:srgbClr val="C46B77"/>
              </a:gs>
              <a:gs pos="0">
                <a:srgbClr val="C0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Population is many places across the U.S. also changed because of World War II.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Many families moved to find work opportunities that were there in factories making war supplies.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Especially common was for African Americans to leave the farms of the south to find work in the more industrial areas in the north and west of the U.S.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5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B80EE-3AF1-40C9-9B57-35DB970AA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6900"/>
          </a:xfrm>
        </p:spPr>
        <p:txBody>
          <a:bodyPr>
            <a:noAutofit/>
          </a:bodyPr>
          <a:lstStyle/>
          <a:p>
            <a:r>
              <a:rPr lang="en-US" sz="7200" b="1" u="sng" dirty="0">
                <a:solidFill>
                  <a:schemeClr val="bg1"/>
                </a:solidFill>
              </a:rPr>
              <a:t>GI Bill of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F24AB-202F-4BCB-BAAA-68208BEC9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6" y="1400175"/>
            <a:ext cx="8382000" cy="52387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GI – stands for general issue, which is used to describe a basically trained soldier in the military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To help returning soldiers, Congress passed the Servicemen’s Readjustment Act, more commonly known as the GI Bill of Rights.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The bill provided education and training for military veterans, which was paid for by the government.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This bill helped many soldiers get job training or attend college when they returned home from the war.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It also helped my returning soldiers buy homes or farms when they got back from the war.</a:t>
            </a:r>
          </a:p>
        </p:txBody>
      </p:sp>
      <p:pic>
        <p:nvPicPr>
          <p:cNvPr id="1026" name="Picture 2" descr="G.I. Bill Reshaped American Middle Class | Teachable Moments ...">
            <a:extLst>
              <a:ext uri="{FF2B5EF4-FFF2-40B4-BE49-F238E27FC236}">
                <a16:creationId xmlns:a16="http://schemas.microsoft.com/office/drawing/2014/main" id="{A1046394-805F-442E-B369-EBBC6DB9C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377" y="365126"/>
            <a:ext cx="1949097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ane #ForAll straub on Twitter: &quot;On June 22, 1944, President ...">
            <a:extLst>
              <a:ext uri="{FF2B5EF4-FFF2-40B4-BE49-F238E27FC236}">
                <a16:creationId xmlns:a16="http://schemas.microsoft.com/office/drawing/2014/main" id="{3644B6F1-023B-4BDE-BF80-8D34AE4AC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3" y="3105149"/>
            <a:ext cx="3721101" cy="279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00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10BFA-5E92-49F6-B783-D3BB965C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300"/>
          </a:xfrm>
        </p:spPr>
        <p:txBody>
          <a:bodyPr/>
          <a:lstStyle/>
          <a:p>
            <a:pPr algn="ctr"/>
            <a:r>
              <a:rPr lang="en-US" b="1" u="sng" dirty="0"/>
              <a:t>Racism and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6EAFD-0E23-446F-AD3F-D9588C143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4" y="1216241"/>
            <a:ext cx="7395099" cy="49607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During the years of World War II, the percentage of African Americans that were employed doubled.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African Americans still faced discrimination, with racial tension growing in some large cities.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The worst racial violence happened in Detroit, when a fight between blacks and whites turned into 3 days of city wide riots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In Los Angeles, a riot occurred between Mexican Americans and whites after white sailors claimed to have been attacked and robbed by Mexicans.</a:t>
            </a:r>
          </a:p>
        </p:txBody>
      </p:sp>
    </p:spTree>
    <p:extLst>
      <p:ext uri="{BB962C8B-B14F-4D97-AF65-F5344CB8AC3E}">
        <p14:creationId xmlns:p14="http://schemas.microsoft.com/office/powerpoint/2010/main" val="304666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23B9D-F8CA-436F-95F8-7AAFDBDD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1"/>
            <a:ext cx="10515600" cy="942974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solidFill>
                  <a:schemeClr val="bg1"/>
                </a:solidFill>
              </a:rPr>
              <a:t>Japanese Internment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E6019-8712-481B-B97A-5D3D4F88B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247775"/>
            <a:ext cx="6410325" cy="492918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When the war began, over 120,000 Japanese Americans lived in the U.S., mostly along the west coast.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 attack on Pearl Harbor by the Japanese left American citizens fearful that more attacks would happen.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This fear led to a lot of prejudice against Japanese Americans.</a:t>
            </a:r>
          </a:p>
        </p:txBody>
      </p:sp>
      <p:pic>
        <p:nvPicPr>
          <p:cNvPr id="1026" name="Picture 2" descr="Never Again' Japanese internment panel will discuss strategies to ...">
            <a:extLst>
              <a:ext uri="{FF2B5EF4-FFF2-40B4-BE49-F238E27FC236}">
                <a16:creationId xmlns:a16="http://schemas.microsoft.com/office/drawing/2014/main" id="{257A9D3F-30AD-45A8-82CC-8C2B25285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848" y="1073944"/>
            <a:ext cx="4695502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panese Internment Camps: WWII, Life &amp; Conditions - HISTORY">
            <a:extLst>
              <a:ext uri="{FF2B5EF4-FFF2-40B4-BE49-F238E27FC236}">
                <a16:creationId xmlns:a16="http://schemas.microsoft.com/office/drawing/2014/main" id="{BB546183-3AC6-4951-9436-34B5AD0A4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962399"/>
            <a:ext cx="29527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66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33354-B102-4AEA-8E6B-E893415E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276226"/>
            <a:ext cx="10515600" cy="88900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A7198-2D90-484E-B12E-709FE44A1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571500"/>
            <a:ext cx="9220199" cy="56054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In early 1942, the War Department asked for complete evacuations of all Japanese Americans from Hawaii.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They eventually ordered the internment, or confinement, of 1,444 Japanese Americans in Hawaii.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As the panic spread, anti-Japanese feelings grew and President Roosevelt signed an order requiring the removal of people of Japanese ancestry from California, Washington, Oregon, and Arizona.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They claimed it was necessary for national security.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09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8ABAD-E97E-42F1-83A8-B43821F76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5E748-1121-4317-B389-D16C373D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664844"/>
            <a:ext cx="8972550" cy="5899787"/>
          </a:xfrm>
          <a:solidFill>
            <a:srgbClr val="C00000"/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 army rounded up 110,000 Japanese Americans and sent them to “relocation centers” which were really prison camps called internment camps.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No Japanese Americans were ever charged with a crime and no evidence of wrong doing was ever found.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Many families lost homes and businesses during their time in the prison camps or had to sell them for much less than they were worth.</a:t>
            </a:r>
          </a:p>
        </p:txBody>
      </p:sp>
    </p:spTree>
    <p:extLst>
      <p:ext uri="{BB962C8B-B14F-4D97-AF65-F5344CB8AC3E}">
        <p14:creationId xmlns:p14="http://schemas.microsoft.com/office/powerpoint/2010/main" val="2143273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744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Home Front</vt:lpstr>
      <vt:lpstr>Economic Gains</vt:lpstr>
      <vt:lpstr>Women in the Workforce</vt:lpstr>
      <vt:lpstr>Population Changes</vt:lpstr>
      <vt:lpstr>GI Bill of Rights</vt:lpstr>
      <vt:lpstr>Racism and Discrimination</vt:lpstr>
      <vt:lpstr>Japanese Internment </vt:lpstr>
      <vt:lpstr>PowerPoint Presentation</vt:lpstr>
      <vt:lpstr>PowerPoint Presentation</vt:lpstr>
      <vt:lpstr>Admitting the Wrong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Home Front</dc:title>
  <dc:creator>Andrea Surma</dc:creator>
  <cp:lastModifiedBy>Andrea Surma</cp:lastModifiedBy>
  <cp:revision>22</cp:revision>
  <dcterms:created xsi:type="dcterms:W3CDTF">2020-05-18T17:00:55Z</dcterms:created>
  <dcterms:modified xsi:type="dcterms:W3CDTF">2020-05-25T16:09:53Z</dcterms:modified>
</cp:coreProperties>
</file>