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AD762-E75E-432B-AB68-6E73ED9971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3BDDE7-FA9B-4D19-88C5-73FA7AF9B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12B54-F4DD-41A0-BB65-216928D64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04BC-13AD-4264-9A95-9E1912950E9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35851-D35B-4BDF-9C45-6D7FB8192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1A176-14D4-4895-92F6-3B305CB44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A3C04-693F-499D-821A-C115F6F5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2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78081-8FAA-477B-B7F0-71296CD05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BB69A0-6012-4EC7-926D-73ACAE16F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C2DD1-B812-433E-A201-C78D7B577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04BC-13AD-4264-9A95-9E1912950E9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61F2-6123-49C4-9D5C-8093F863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C28A3-5140-47EE-A715-769E17D8C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A3C04-693F-499D-821A-C115F6F5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6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CFC9C-709A-43D6-93D1-9C19FC688B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0AD321-3D5C-45F4-B7FB-0A0065562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4CA52-86FE-49B0-97F2-11787D739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04BC-13AD-4264-9A95-9E1912950E9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01990-1A7B-4FB9-9969-AB9131C92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C9735-FE6F-4190-9B6F-720E0A79C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A3C04-693F-499D-821A-C115F6F5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5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C2E99-6029-439C-8A8B-112FAC6E2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7FB1C-37FE-43FE-837E-4692678A6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D2609-CBFD-429C-A679-F26ED9F62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04BC-13AD-4264-9A95-9E1912950E9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9E580-5190-4719-BBE3-A89044986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9837A-11E6-4967-AA8C-C84C73FA2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A3C04-693F-499D-821A-C115F6F5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9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DCF5F-744A-4C48-8F65-DE23D1ECF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9C378-FF31-47D2-8929-493C316F6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B2175-21B9-4ACF-B5A4-60F80BDD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04BC-13AD-4264-9A95-9E1912950E9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6FD6C-CF70-4430-8E26-797204F84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A73BA-B246-4958-BEA9-3000569BC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A3C04-693F-499D-821A-C115F6F5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FDA5-4CB9-4484-8870-363DE63B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01825-A8E0-46A5-97A7-D780DD8240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E73B21-AFFC-4429-BD55-9A2EDFE2B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1543A-01B7-49CB-A90E-56DB9D4EF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04BC-13AD-4264-9A95-9E1912950E9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F8EA6D-38E9-4078-A3EA-D36733C25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FBA4C-3111-4053-A7BF-A1C128642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A3C04-693F-499D-821A-C115F6F5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6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57D86-3BAA-4DA7-90EA-957E4F33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313D8-76CA-4369-A480-46A20A52A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BDADD-08FD-4D34-922A-1E67663C9F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F6D442-4281-4226-B104-DEAFFEE4AA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1625BC-C204-4389-B963-58C20206F8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597E95-DC48-472C-BB5F-3F7433500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04BC-13AD-4264-9A95-9E1912950E9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CC141A-B00D-440E-AEAF-3AD0FD7F5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9EE774-8ABD-4876-948D-0F9988CF2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A3C04-693F-499D-821A-C115F6F5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9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CEAEC-EB3A-4E73-B075-0B7FA6A49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649791-8D24-444E-B816-FB50B8E60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04BC-13AD-4264-9A95-9E1912950E9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D1E3F0-D678-42D6-ADBF-17D22817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BD2254-0974-4F96-B9F2-3FBF42020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A3C04-693F-499D-821A-C115F6F5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2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2EBE64-3561-4A83-B526-B1D9AF624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04BC-13AD-4264-9A95-9E1912950E9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1B5599-D3FE-4499-AD02-596ACC58A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9FA10-2DE6-4388-8BE4-72FBD2CAD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A3C04-693F-499D-821A-C115F6F5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5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6449-6E9A-474A-80F6-D92E546AD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D773D-9779-45EF-B857-BB86FF669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40E7B-2384-4901-8054-3733367B6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79941-AEBC-403B-A0AC-A66860682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04BC-13AD-4264-9A95-9E1912950E9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BDB252-F1F5-4412-B22E-B6A8D48E7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F4E1FD-FC2E-4201-839C-494CB13B2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A3C04-693F-499D-821A-C115F6F5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4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07AD2-844C-4E04-BDB8-982F8B554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027336-9913-45DF-A053-F2BB44B77A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0ACB82-4D75-4E85-9AB5-DB2DF2D4A3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1DBC4-1636-45B3-935F-5ACF8F505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04BC-13AD-4264-9A95-9E1912950E9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263F3-3F1C-46AE-9AD5-CD45B6D26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8B8F99-9154-460E-B72D-12837B48E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A3C04-693F-499D-821A-C115F6F5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066576-0322-4CEA-9416-A8982C6AE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887253-46D9-45F7-B62F-77E937C76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2DF84-F95C-4DA5-AEF9-F15D997015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204BC-13AD-4264-9A95-9E1912950E9F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9F7EB-DC16-412F-BEE0-222B7CC3B2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4EB68-E1AF-4348-AFB2-C94E65643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A3C04-693F-499D-821A-C115F6F5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3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ulforrest.com/2011/02/5-things-you-didnt-know-cold-war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62000" b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6E43C-7AD2-4192-A05F-4DAD6F7EA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5950" y="2343149"/>
            <a:ext cx="8620125" cy="116681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7200" b="1" dirty="0"/>
              <a:t>The Cold War At Home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A5CBE-AE64-4958-A14C-2835E4A08A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575" y="3602038"/>
            <a:ext cx="6819900" cy="83661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/>
              <a:t>Chapter 26 Section 3</a:t>
            </a:r>
          </a:p>
        </p:txBody>
      </p:sp>
    </p:spTree>
    <p:extLst>
      <p:ext uri="{BB962C8B-B14F-4D97-AF65-F5344CB8AC3E}">
        <p14:creationId xmlns:p14="http://schemas.microsoft.com/office/powerpoint/2010/main" val="386470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0006D-CE35-4385-8DB1-F44E3E82C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9B81F-8104-4F1E-90A2-1D7CD9FC7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54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414F3-38A1-49C5-B5BD-C12FE6CBD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Fear of Communist Influence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3B195A-A2C6-463A-88DB-498780FD5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58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7B21D-C003-47D1-91A6-673C0AEE6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Loyalty Review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F728A-EC2A-41A2-B3AB-3DF6938EE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59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FB817-D37A-421D-AAEF-46842F4D9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 Un-American Activities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D1FD2-8ED2-4974-BF35-2B1E27F87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76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6084F-08F4-4D3F-870C-B09BD110C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Hollywood 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3D54E-BDCE-485C-A5E7-F1E679FB3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10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BB6A1-7828-461E-AC40-0DEC8E94F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McCarran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B6B0F-2277-418F-84CD-A03C73EA4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393CF-D3B3-4A57-ADFF-7CFC2A36B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Spy Cases Shock the 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D7744-C614-4E7D-866D-5944D472A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6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03600-E343-4A98-90E5-39B8E1804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6EAD5-44AB-4E84-BE39-7AB274E8E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89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2E465-AFB1-4C51-9EC9-C420EC352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Joseph McCarthy and his “Witch Hunt”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31783-1724-448D-917C-1FFA37E99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1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39</Words>
  <Application>Microsoft Office PowerPoint</Application>
  <PresentationFormat>Widescreen</PresentationFormat>
  <Paragraphs>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The Cold War At Home</vt:lpstr>
      <vt:lpstr>Fear of Communist Influence</vt:lpstr>
      <vt:lpstr>Loyalty Review Board</vt:lpstr>
      <vt:lpstr>House Un-American Activities Committee</vt:lpstr>
      <vt:lpstr>The Hollywood Ten</vt:lpstr>
      <vt:lpstr>The McCarran Act</vt:lpstr>
      <vt:lpstr>Spy Cases Shock the Nation</vt:lpstr>
      <vt:lpstr>PowerPoint Presentation</vt:lpstr>
      <vt:lpstr>Joseph McCarthy and his “Witch Hunt”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Surma</dc:creator>
  <cp:lastModifiedBy>Andrea Surma</cp:lastModifiedBy>
  <cp:revision>8</cp:revision>
  <dcterms:created xsi:type="dcterms:W3CDTF">2020-05-30T18:37:25Z</dcterms:created>
  <dcterms:modified xsi:type="dcterms:W3CDTF">2020-05-31T17:35:02Z</dcterms:modified>
</cp:coreProperties>
</file>